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8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D51D-FF99-4452-9B19-AA62113B7F07}" type="datetimeFigureOut">
              <a:rPr lang="en-US" smtClean="0"/>
              <a:pPr/>
              <a:t>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2016-06CA-4BB2-B63E-E6E44D569D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D51D-FF99-4452-9B19-AA62113B7F07}" type="datetimeFigureOut">
              <a:rPr lang="en-US" smtClean="0"/>
              <a:pPr/>
              <a:t>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2016-06CA-4BB2-B63E-E6E44D569D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D51D-FF99-4452-9B19-AA62113B7F07}" type="datetimeFigureOut">
              <a:rPr lang="en-US" smtClean="0"/>
              <a:pPr/>
              <a:t>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2016-06CA-4BB2-B63E-E6E44D569D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D51D-FF99-4452-9B19-AA62113B7F07}" type="datetimeFigureOut">
              <a:rPr lang="en-US" smtClean="0"/>
              <a:pPr/>
              <a:t>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2016-06CA-4BB2-B63E-E6E44D569D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D51D-FF99-4452-9B19-AA62113B7F07}" type="datetimeFigureOut">
              <a:rPr lang="en-US" smtClean="0"/>
              <a:pPr/>
              <a:t>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2016-06CA-4BB2-B63E-E6E44D569D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D51D-FF99-4452-9B19-AA62113B7F07}" type="datetimeFigureOut">
              <a:rPr lang="en-US" smtClean="0"/>
              <a:pPr/>
              <a:t>1/10/13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2016-06CA-4BB2-B63E-E6E44D569D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D51D-FF99-4452-9B19-AA62113B7F07}" type="datetimeFigureOut">
              <a:rPr lang="en-US" smtClean="0"/>
              <a:pPr/>
              <a:t>1/10/13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2016-06CA-4BB2-B63E-E6E44D569D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D51D-FF99-4452-9B19-AA62113B7F07}" type="datetimeFigureOut">
              <a:rPr lang="en-US" smtClean="0"/>
              <a:pPr/>
              <a:t>1/10/13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2016-06CA-4BB2-B63E-E6E44D569D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D51D-FF99-4452-9B19-AA62113B7F07}" type="datetimeFigureOut">
              <a:rPr lang="en-US" smtClean="0"/>
              <a:pPr/>
              <a:t>1/10/13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2016-06CA-4BB2-B63E-E6E44D569D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D51D-FF99-4452-9B19-AA62113B7F07}" type="datetimeFigureOut">
              <a:rPr lang="en-US" smtClean="0"/>
              <a:pPr/>
              <a:t>1/10/13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2016-06CA-4BB2-B63E-E6E44D569D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D51D-FF99-4452-9B19-AA62113B7F07}" type="datetimeFigureOut">
              <a:rPr lang="en-US" smtClean="0"/>
              <a:pPr/>
              <a:t>1/10/13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42016-06CA-4BB2-B63E-E6E44D569D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4D51D-FF99-4452-9B19-AA62113B7F07}" type="datetimeFigureOut">
              <a:rPr lang="en-US" smtClean="0"/>
              <a:pPr/>
              <a:t>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42016-06CA-4BB2-B63E-E6E44D569D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Relationship Id="rId3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4" y="795512"/>
            <a:ext cx="8040464" cy="1421211"/>
          </a:xfrm>
        </p:spPr>
        <p:txBody>
          <a:bodyPr anchor="ctr">
            <a:noAutofit/>
          </a:bodyPr>
          <a:lstStyle/>
          <a:p>
            <a:pPr algn="ctr"/>
            <a:r>
              <a:rPr lang="en-US" altLang="zh-TW" sz="4400" dirty="0" smtClean="0">
                <a:solidFill>
                  <a:srgbClr val="C00000"/>
                </a:solidFill>
              </a:rPr>
              <a:t>Communicative Activity </a:t>
            </a:r>
            <a:r>
              <a:rPr lang="zh-TW" altLang="en-US" sz="4400" dirty="0" smtClean="0">
                <a:solidFill>
                  <a:srgbClr val="C00000"/>
                </a:solidFill>
              </a:rPr>
              <a:t>1 </a:t>
            </a:r>
            <a:r>
              <a:rPr lang="en-US" altLang="zh-TW" sz="4400" dirty="0" smtClean="0">
                <a:solidFill>
                  <a:srgbClr val="C00000"/>
                </a:solidFill>
              </a:rPr>
              <a:t/>
            </a:r>
            <a:br>
              <a:rPr lang="en-US" altLang="zh-TW" sz="4400" dirty="0" smtClean="0">
                <a:solidFill>
                  <a:srgbClr val="C00000"/>
                </a:solidFill>
              </a:rPr>
            </a:br>
            <a:r>
              <a:rPr lang="zh-TW" alt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认识 </a:t>
            </a:r>
            <a:r>
              <a:rPr lang="en-US" altLang="zh-TW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 &amp; A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618" y="2812473"/>
            <a:ext cx="6802582" cy="2830936"/>
          </a:xfrm>
          <a:ln/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zh-CN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楷体" pitchFamily="49" charset="-122"/>
                <a:ea typeface="楷体" pitchFamily="49" charset="-122"/>
                <a:cs typeface="华文楷体"/>
              </a:rPr>
              <a:t>认识</a:t>
            </a:r>
            <a:endParaRPr lang="en-US" altLang="zh-CN" sz="4000" dirty="0" smtClean="0">
              <a:solidFill>
                <a:schemeClr val="tx1">
                  <a:lumMod val="75000"/>
                  <a:lumOff val="25000"/>
                </a:schemeClr>
              </a:solidFill>
              <a:latin typeface="楷体" pitchFamily="49" charset="-122"/>
              <a:ea typeface="楷体" pitchFamily="49" charset="-122"/>
              <a:cs typeface="华文楷体"/>
            </a:endParaRPr>
          </a:p>
          <a:p>
            <a:pPr marL="285750" indent="-285750">
              <a:buFont typeface="Arial"/>
              <a:buChar char="•"/>
            </a:pPr>
            <a:r>
              <a:rPr lang="zh-CN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楷体" pitchFamily="49" charset="-122"/>
                <a:ea typeface="楷体" pitchFamily="49" charset="-122"/>
                <a:cs typeface="华文楷体"/>
              </a:rPr>
              <a:t>认识</a:t>
            </a:r>
            <a:r>
              <a:rPr lang="en-US" altLang="zh-CN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楷体" pitchFamily="49" charset="-122"/>
                <a:ea typeface="楷体" pitchFamily="49" charset="-122"/>
                <a:cs typeface="华文楷体"/>
              </a:rPr>
              <a:t> ma</a:t>
            </a:r>
            <a:r>
              <a:rPr lang="zh-CN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楷体" pitchFamily="49" charset="-122"/>
                <a:ea typeface="楷体" pitchFamily="49" charset="-122"/>
                <a:cs typeface="华文楷体"/>
              </a:rPr>
              <a:t>？</a:t>
            </a:r>
            <a:endParaRPr lang="en-US" altLang="zh-CN" sz="4000" dirty="0" smtClean="0">
              <a:solidFill>
                <a:schemeClr val="tx1">
                  <a:lumMod val="75000"/>
                  <a:lumOff val="25000"/>
                </a:schemeClr>
              </a:solidFill>
              <a:latin typeface="楷体" pitchFamily="49" charset="-122"/>
              <a:ea typeface="楷体" pitchFamily="49" charset="-122"/>
              <a:cs typeface="华文楷体"/>
            </a:endParaRPr>
          </a:p>
          <a:p>
            <a:pPr marL="285750" indent="-285750">
              <a:buFont typeface="Arial"/>
              <a:buChar char="•"/>
            </a:pPr>
            <a:r>
              <a:rPr lang="zh-CN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楷体" pitchFamily="49" charset="-122"/>
                <a:ea typeface="楷体" pitchFamily="49" charset="-122"/>
                <a:cs typeface="华文楷体"/>
              </a:rPr>
              <a:t>认识</a:t>
            </a:r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itchFamily="49" charset="-122"/>
                <a:ea typeface="楷体" pitchFamily="49" charset="-122"/>
                <a:cs typeface="华文楷体"/>
              </a:rPr>
              <a:t> </a:t>
            </a:r>
            <a:r>
              <a:rPr lang="en-US" altLang="zh-CN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楷体" pitchFamily="49" charset="-122"/>
                <a:ea typeface="楷体" pitchFamily="49" charset="-122"/>
                <a:cs typeface="华文楷体"/>
              </a:rPr>
              <a:t>bú</a:t>
            </a:r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itchFamily="49" charset="-122"/>
                <a:ea typeface="楷体" pitchFamily="49" charset="-122"/>
                <a:cs typeface="华文楷体"/>
              </a:rPr>
              <a:t> </a:t>
            </a:r>
            <a:r>
              <a:rPr lang="zh-CN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楷体" pitchFamily="49" charset="-122"/>
                <a:ea typeface="楷体" pitchFamily="49" charset="-122"/>
                <a:cs typeface="华文楷体"/>
              </a:rPr>
              <a:t>认识？</a:t>
            </a:r>
            <a:endParaRPr lang="en-US" altLang="zh-CN" sz="4000" dirty="0" smtClean="0">
              <a:solidFill>
                <a:schemeClr val="tx1">
                  <a:lumMod val="75000"/>
                  <a:lumOff val="25000"/>
                </a:schemeClr>
              </a:solidFill>
              <a:latin typeface="楷体" pitchFamily="49" charset="-122"/>
              <a:ea typeface="楷体" pitchFamily="49" charset="-122"/>
              <a:cs typeface="华文楷体"/>
            </a:endParaRPr>
          </a:p>
          <a:p>
            <a:pPr marL="285750" indent="-285750">
              <a:buFont typeface="Arial"/>
              <a:buChar char="•"/>
            </a:pPr>
            <a:r>
              <a:rPr lang="en-US" altLang="zh-CN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楷体" pitchFamily="49" charset="-122"/>
                <a:ea typeface="楷体" pitchFamily="49" charset="-122"/>
                <a:cs typeface="华文楷体"/>
              </a:rPr>
              <a:t>zhè</a:t>
            </a:r>
            <a:r>
              <a:rPr lang="en-US" altLang="zh-CN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楷体" pitchFamily="49" charset="-122"/>
                <a:ea typeface="楷体" pitchFamily="49" charset="-122"/>
                <a:cs typeface="华文楷体"/>
              </a:rPr>
              <a:t> </a:t>
            </a:r>
            <a:r>
              <a:rPr lang="zh-CN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楷体" pitchFamily="49" charset="-122"/>
                <a:ea typeface="楷体" pitchFamily="49" charset="-122"/>
                <a:cs typeface="华文楷体"/>
              </a:rPr>
              <a:t>sh</a:t>
            </a:r>
            <a:r>
              <a:rPr lang="en-US" altLang="zh-CN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楷体" pitchFamily="49" charset="-122"/>
                <a:ea typeface="楷体" pitchFamily="49" charset="-122"/>
                <a:cs typeface="华文楷体"/>
              </a:rPr>
              <a:t>ì</a:t>
            </a:r>
            <a:r>
              <a:rPr lang="en-US" altLang="zh-CN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楷体" pitchFamily="49" charset="-122"/>
                <a:ea typeface="楷体" pitchFamily="49" charset="-122"/>
                <a:cs typeface="华文楷体"/>
              </a:rPr>
              <a:t> </a:t>
            </a:r>
            <a:r>
              <a:rPr lang="en-US" altLang="zh-CN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楷体" pitchFamily="49" charset="-122"/>
                <a:ea typeface="楷体" pitchFamily="49" charset="-122"/>
                <a:cs typeface="华文楷体"/>
              </a:rPr>
              <a:t>shéi</a:t>
            </a:r>
            <a:r>
              <a:rPr lang="zh-CN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楷体" pitchFamily="49" charset="-122"/>
                <a:ea typeface="楷体" pitchFamily="49" charset="-122"/>
                <a:cs typeface="华文楷体"/>
              </a:rPr>
              <a:t>？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楷体" pitchFamily="49" charset="-122"/>
              <a:ea typeface="楷体" pitchFamily="49" charset="-122"/>
              <a:cs typeface="华文楷体"/>
            </a:endParaRPr>
          </a:p>
        </p:txBody>
      </p:sp>
      <p:sp>
        <p:nvSpPr>
          <p:cNvPr id="4" name="Oval 3"/>
          <p:cNvSpPr/>
          <p:nvPr/>
        </p:nvSpPr>
        <p:spPr>
          <a:xfrm>
            <a:off x="8118765" y="0"/>
            <a:ext cx="997527" cy="103909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Day 1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64994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内容占位符 2"/>
          <p:cNvSpPr>
            <a:spLocks noGrp="1"/>
          </p:cNvSpPr>
          <p:nvPr>
            <p:ph idx="1"/>
          </p:nvPr>
        </p:nvSpPr>
        <p:spPr>
          <a:xfrm>
            <a:off x="457200" y="457200"/>
            <a:ext cx="8305800" cy="6016625"/>
          </a:xfrm>
        </p:spPr>
        <p:txBody>
          <a:bodyPr/>
          <a:lstStyle/>
          <a:p>
            <a:pPr eaLnBrk="1" hangingPunct="1"/>
            <a:r>
              <a:rPr lang="en-US" sz="4400" b="1" dirty="0" err="1">
                <a:latin typeface="STKaiti" charset="0"/>
                <a:ea typeface="STKaiti" charset="0"/>
                <a:cs typeface="STKaiti" charset="0"/>
              </a:rPr>
              <a:t>rènshi</a:t>
            </a:r>
            <a:endParaRPr lang="en-US" sz="4400" b="1" dirty="0">
              <a:latin typeface="STKaiti" charset="0"/>
              <a:ea typeface="STKaiti" charset="0"/>
              <a:cs typeface="STKaiti" charset="0"/>
            </a:endParaRPr>
          </a:p>
          <a:p>
            <a:pPr eaLnBrk="1" hangingPunct="1">
              <a:buFont typeface="Wingdings" charset="0"/>
              <a:buNone/>
            </a:pPr>
            <a:r>
              <a:rPr lang="zh-CN" altLang="en-US" sz="4400" b="1" dirty="0">
                <a:latin typeface="STKaiti" charset="0"/>
                <a:ea typeface="STKaiti" charset="0"/>
                <a:cs typeface="STKaiti" charset="0"/>
              </a:rPr>
              <a:t>  </a:t>
            </a:r>
            <a:r>
              <a:rPr lang="zh-CN" altLang="en-US" sz="4400" b="1" dirty="0">
                <a:latin typeface="楷体" pitchFamily="49" charset="-122"/>
                <a:ea typeface="楷体" pitchFamily="49" charset="-122"/>
                <a:cs typeface="STKaiti" charset="0"/>
              </a:rPr>
              <a:t>认识</a:t>
            </a:r>
            <a:endParaRPr lang="en-US" altLang="zh-CN" sz="4400" b="1" dirty="0">
              <a:latin typeface="楷体" pitchFamily="49" charset="-122"/>
              <a:ea typeface="楷体" pitchFamily="49" charset="-122"/>
              <a:cs typeface="STKaiti" charset="0"/>
            </a:endParaRPr>
          </a:p>
          <a:p>
            <a:pPr eaLnBrk="1" hangingPunct="1">
              <a:buFont typeface="Wingdings" charset="0"/>
              <a:buNone/>
            </a:pPr>
            <a:endParaRPr lang="en-US" sz="4400" b="1" dirty="0" smtClean="0">
              <a:solidFill>
                <a:srgbClr val="FF0000"/>
              </a:solidFill>
              <a:latin typeface="STKaiti" charset="0"/>
              <a:ea typeface="STKaiti" charset="0"/>
              <a:cs typeface="STKaiti" charset="0"/>
            </a:endParaRPr>
          </a:p>
          <a:p>
            <a:pPr eaLnBrk="1" hangingPunct="1">
              <a:buFont typeface="Wingdings" charset="0"/>
              <a:buNone/>
            </a:pPr>
            <a:endParaRPr lang="en-US" sz="4400" b="1" dirty="0">
              <a:solidFill>
                <a:srgbClr val="FF0000"/>
              </a:solidFill>
              <a:latin typeface="STKaiti" charset="0"/>
              <a:ea typeface="STKaiti" charset="0"/>
              <a:cs typeface="STKaiti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altLang="zh-CN" sz="4400" b="1" dirty="0" err="1" smtClean="0">
                <a:latin typeface="STKaiti" charset="0"/>
                <a:ea typeface="STKaiti" charset="0"/>
                <a:cs typeface="STKaiti" charset="0"/>
              </a:rPr>
              <a:t>Nĭ</a:t>
            </a:r>
            <a:r>
              <a:rPr lang="en-US" altLang="zh-CN" sz="4400" b="1" dirty="0" smtClean="0">
                <a:latin typeface="STKaiti" charset="0"/>
                <a:ea typeface="STKaiti" charset="0"/>
                <a:cs typeface="STKaiti" charset="0"/>
              </a:rPr>
              <a:t> </a:t>
            </a:r>
            <a:r>
              <a:rPr lang="zh-CN" altLang="en-US" sz="4400" b="1" dirty="0" smtClean="0">
                <a:latin typeface="楷体" pitchFamily="49" charset="-122"/>
                <a:ea typeface="楷体" pitchFamily="49" charset="-122"/>
                <a:cs typeface="STKaiti" charset="0"/>
              </a:rPr>
              <a:t>认识</a:t>
            </a:r>
            <a:r>
              <a:rPr lang="en-US" altLang="zh-CN" sz="4400" b="1" dirty="0" smtClean="0">
                <a:latin typeface="楷体" pitchFamily="49" charset="-122"/>
                <a:ea typeface="楷体" pitchFamily="49" charset="-122"/>
                <a:cs typeface="STKaiti" charset="0"/>
              </a:rPr>
              <a:t> </a:t>
            </a:r>
            <a:r>
              <a:rPr lang="en-US" altLang="zh-CN" sz="4400" b="1" dirty="0" err="1" smtClean="0">
                <a:latin typeface="STKaiti" charset="0"/>
                <a:ea typeface="STKaiti" charset="0"/>
                <a:cs typeface="STKaiti" charset="0"/>
              </a:rPr>
              <a:t>tā</a:t>
            </a:r>
            <a:r>
              <a:rPr lang="en-US" altLang="zh-CN" sz="4400" b="1" dirty="0" smtClean="0">
                <a:latin typeface="STKaiti" charset="0"/>
                <a:ea typeface="STKaiti" charset="0"/>
                <a:cs typeface="STKaiti" charset="0"/>
              </a:rPr>
              <a:t> ma</a:t>
            </a:r>
            <a:r>
              <a:rPr lang="zh-CN" altLang="en-US" sz="4400" b="1" dirty="0" smtClean="0">
                <a:latin typeface="STKaiti" charset="0"/>
                <a:ea typeface="STKaiti" charset="0"/>
                <a:cs typeface="STKaiti" charset="0"/>
              </a:rPr>
              <a:t>？</a:t>
            </a:r>
            <a:endParaRPr lang="en-US" altLang="zh-CN" sz="4400" b="1" dirty="0">
              <a:latin typeface="STKaiti" charset="0"/>
              <a:ea typeface="STKaiti" charset="0"/>
              <a:cs typeface="STKaiti" charset="0"/>
            </a:endParaRPr>
          </a:p>
        </p:txBody>
      </p:sp>
      <p:pic>
        <p:nvPicPr>
          <p:cNvPr id="19459" name="Picture 2" descr="http://i1.sinaimg.cn/book/excerpt/sz/mx/2009-05-14/U2099P112T3D255957F48DT200905141643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837" y="1676400"/>
            <a:ext cx="3188804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箭头连接符 5"/>
          <p:cNvCxnSpPr/>
          <p:nvPr/>
        </p:nvCxnSpPr>
        <p:spPr>
          <a:xfrm flipV="1">
            <a:off x="3429000" y="3200400"/>
            <a:ext cx="1752600" cy="685800"/>
          </a:xfrm>
          <a:prstGeom prst="straightConnector1">
            <a:avLst/>
          </a:prstGeom>
          <a:ln w="571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8146473" y="13855"/>
            <a:ext cx="997527" cy="103909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Day 1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04802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6701" y="969835"/>
            <a:ext cx="4070504" cy="4829412"/>
          </a:xfrm>
          <a:prstGeom prst="rect">
            <a:avLst/>
          </a:prstGeom>
        </p:spPr>
      </p:pic>
      <p:sp>
        <p:nvSpPr>
          <p:cNvPr id="19458" name="内容占位符 2"/>
          <p:cNvSpPr>
            <a:spLocks noGrp="1"/>
          </p:cNvSpPr>
          <p:nvPr>
            <p:ph idx="1"/>
          </p:nvPr>
        </p:nvSpPr>
        <p:spPr>
          <a:xfrm>
            <a:off x="415635" y="983690"/>
            <a:ext cx="8305800" cy="6016625"/>
          </a:xfrm>
        </p:spPr>
        <p:txBody>
          <a:bodyPr/>
          <a:lstStyle/>
          <a:p>
            <a:pPr eaLnBrk="1" hangingPunct="1"/>
            <a:r>
              <a:rPr lang="en-US" sz="4400" b="1" dirty="0" err="1">
                <a:latin typeface="STKaiti" charset="0"/>
                <a:ea typeface="STKaiti" charset="0"/>
                <a:cs typeface="STKaiti" charset="0"/>
              </a:rPr>
              <a:t>rènshi</a:t>
            </a:r>
            <a:endParaRPr lang="en-US" sz="4400" b="1" dirty="0">
              <a:latin typeface="STKaiti" charset="0"/>
              <a:ea typeface="STKaiti" charset="0"/>
              <a:cs typeface="STKaiti" charset="0"/>
            </a:endParaRPr>
          </a:p>
          <a:p>
            <a:pPr eaLnBrk="1" hangingPunct="1">
              <a:buFont typeface="Wingdings" charset="0"/>
              <a:buNone/>
            </a:pPr>
            <a:r>
              <a:rPr lang="zh-CN" altLang="en-US" sz="4400" b="1" dirty="0">
                <a:latin typeface="STKaiti" charset="0"/>
                <a:ea typeface="STKaiti" charset="0"/>
                <a:cs typeface="STKaiti" charset="0"/>
              </a:rPr>
              <a:t>  </a:t>
            </a:r>
            <a:r>
              <a:rPr lang="zh-CN" altLang="en-US" sz="4400" b="1" dirty="0" smtClean="0">
                <a:latin typeface="楷体" pitchFamily="49" charset="-122"/>
                <a:ea typeface="楷体" pitchFamily="49" charset="-122"/>
                <a:cs typeface="STKaiti" charset="0"/>
              </a:rPr>
              <a:t>认识</a:t>
            </a:r>
            <a:endParaRPr lang="en-US" altLang="zh-CN" sz="4400" b="1" dirty="0">
              <a:latin typeface="楷体" pitchFamily="49" charset="-122"/>
              <a:ea typeface="楷体" pitchFamily="49" charset="-122"/>
              <a:cs typeface="STKaiti" charset="0"/>
            </a:endParaRPr>
          </a:p>
          <a:p>
            <a:pPr eaLnBrk="1" hangingPunct="1">
              <a:buFont typeface="Wingdings" charset="0"/>
              <a:buNone/>
            </a:pPr>
            <a:endParaRPr lang="en-US" sz="4400" b="1" dirty="0" smtClean="0">
              <a:solidFill>
                <a:srgbClr val="FF0000"/>
              </a:solidFill>
              <a:latin typeface="STKaiti" charset="0"/>
              <a:ea typeface="STKaiti" charset="0"/>
              <a:cs typeface="STKaiti" charset="0"/>
            </a:endParaRPr>
          </a:p>
          <a:p>
            <a:pPr eaLnBrk="1" hangingPunct="1">
              <a:buFont typeface="Wingdings" charset="0"/>
              <a:buNone/>
            </a:pPr>
            <a:endParaRPr lang="en-US" sz="4400" b="1" dirty="0">
              <a:solidFill>
                <a:srgbClr val="FF0000"/>
              </a:solidFill>
              <a:latin typeface="STKaiti" charset="0"/>
              <a:ea typeface="STKaiti" charset="0"/>
              <a:cs typeface="STKaiti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altLang="zh-CN" sz="4400" b="1" dirty="0" err="1" smtClean="0">
                <a:latin typeface="STKaiti" charset="0"/>
                <a:ea typeface="STKaiti" charset="0"/>
                <a:cs typeface="STKaiti" charset="0"/>
              </a:rPr>
              <a:t>Nĭ</a:t>
            </a:r>
            <a:r>
              <a:rPr lang="en-US" altLang="zh-CN" sz="4400" b="1" dirty="0" smtClean="0">
                <a:latin typeface="STKaiti" charset="0"/>
                <a:ea typeface="STKaiti" charset="0"/>
                <a:cs typeface="STKaiti" charset="0"/>
              </a:rPr>
              <a:t> </a:t>
            </a:r>
            <a:r>
              <a:rPr lang="zh-CN" altLang="en-US" sz="4400" b="1" dirty="0">
                <a:latin typeface="楷体" pitchFamily="49" charset="-122"/>
                <a:ea typeface="楷体" pitchFamily="49" charset="-122"/>
                <a:cs typeface="STKaiti" charset="0"/>
              </a:rPr>
              <a:t>认识</a:t>
            </a:r>
            <a:r>
              <a:rPr lang="en-US" altLang="zh-CN" sz="4400" b="1" dirty="0">
                <a:latin typeface="楷体" pitchFamily="49" charset="-122"/>
                <a:ea typeface="楷体" pitchFamily="49" charset="-122"/>
                <a:cs typeface="STKaiti" charset="0"/>
              </a:rPr>
              <a:t> </a:t>
            </a:r>
            <a:r>
              <a:rPr lang="en-US" altLang="zh-CN" sz="4400" b="1" dirty="0" err="1" smtClean="0">
                <a:latin typeface="STKaiti" charset="0"/>
                <a:ea typeface="STKaiti" charset="0"/>
                <a:cs typeface="STKaiti" charset="0"/>
              </a:rPr>
              <a:t>tā</a:t>
            </a:r>
            <a:r>
              <a:rPr lang="en-US" altLang="zh-CN" sz="4400" b="1" dirty="0" smtClean="0">
                <a:latin typeface="STKaiti" charset="0"/>
                <a:ea typeface="STKaiti" charset="0"/>
                <a:cs typeface="STKaiti" charset="0"/>
              </a:rPr>
              <a:t> ma</a:t>
            </a:r>
            <a:r>
              <a:rPr lang="zh-CN" altLang="en-US" sz="4400" b="1" dirty="0" smtClean="0">
                <a:latin typeface="STKaiti" charset="0"/>
                <a:ea typeface="STKaiti" charset="0"/>
                <a:cs typeface="STKaiti" charset="0"/>
              </a:rPr>
              <a:t>？</a:t>
            </a:r>
            <a:endParaRPr lang="en-US" altLang="zh-CN" sz="4400" b="1" dirty="0">
              <a:latin typeface="STKaiti" charset="0"/>
              <a:ea typeface="STKaiti" charset="0"/>
              <a:cs typeface="STKaiti" charset="0"/>
            </a:endParaRPr>
          </a:p>
          <a:p>
            <a:pPr eaLnBrk="1" hangingPunct="1">
              <a:buFont typeface="Wingdings" charset="0"/>
              <a:buNone/>
            </a:pPr>
            <a:endParaRPr lang="en-US" sz="4400" b="1" dirty="0">
              <a:solidFill>
                <a:srgbClr val="FF0000"/>
              </a:solidFill>
              <a:latin typeface="STKaiti" charset="0"/>
              <a:ea typeface="STKaiti" charset="0"/>
              <a:cs typeface="STKaiti" charset="0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V="1">
            <a:off x="3089564" y="3581400"/>
            <a:ext cx="2320636" cy="762000"/>
          </a:xfrm>
          <a:prstGeom prst="straightConnector1">
            <a:avLst/>
          </a:prstGeom>
          <a:ln w="571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9315" y="2681477"/>
            <a:ext cx="1973982" cy="21293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09569" y="1894291"/>
            <a:ext cx="2163876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/>
            <a:r>
              <a:rPr lang="en-US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use </a:t>
            </a:r>
            <a:r>
              <a:rPr lang="en-US" sz="2400" dirty="0" err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pics</a:t>
            </a:r>
            <a:r>
              <a:rPr lang="en-US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of students</a:t>
            </a:r>
          </a:p>
        </p:txBody>
      </p:sp>
      <p:sp>
        <p:nvSpPr>
          <p:cNvPr id="7" name="Oval 6"/>
          <p:cNvSpPr/>
          <p:nvPr/>
        </p:nvSpPr>
        <p:spPr>
          <a:xfrm>
            <a:off x="8160328" y="6929"/>
            <a:ext cx="997527" cy="103909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Day 1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76795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206322"/>
            <a:ext cx="3556000" cy="5791200"/>
          </a:xfrm>
          <a:prstGeom prst="rect">
            <a:avLst/>
          </a:prstGeom>
        </p:spPr>
      </p:pic>
      <p:sp>
        <p:nvSpPr>
          <p:cNvPr id="19458" name="内容占位符 2"/>
          <p:cNvSpPr>
            <a:spLocks noGrp="1"/>
          </p:cNvSpPr>
          <p:nvPr>
            <p:ph idx="1"/>
          </p:nvPr>
        </p:nvSpPr>
        <p:spPr>
          <a:xfrm>
            <a:off x="554185" y="581895"/>
            <a:ext cx="8305800" cy="6016625"/>
          </a:xfrm>
        </p:spPr>
        <p:txBody>
          <a:bodyPr/>
          <a:lstStyle/>
          <a:p>
            <a:pPr eaLnBrk="1" hangingPunct="1"/>
            <a:r>
              <a:rPr lang="en-US" sz="4400" b="1" dirty="0" err="1">
                <a:latin typeface="STKaiti" charset="0"/>
                <a:ea typeface="STKaiti" charset="0"/>
                <a:cs typeface="STKaiti" charset="0"/>
              </a:rPr>
              <a:t>rènshi</a:t>
            </a:r>
            <a:endParaRPr lang="en-US" sz="4400" b="1" dirty="0">
              <a:latin typeface="STKaiti" charset="0"/>
              <a:ea typeface="STKaiti" charset="0"/>
              <a:cs typeface="STKaiti" charset="0"/>
            </a:endParaRPr>
          </a:p>
          <a:p>
            <a:pPr eaLnBrk="1" hangingPunct="1">
              <a:buFont typeface="Wingdings" charset="0"/>
              <a:buNone/>
            </a:pPr>
            <a:r>
              <a:rPr lang="zh-CN" altLang="en-US" sz="4400" b="1" dirty="0">
                <a:latin typeface="STKaiti" charset="0"/>
                <a:ea typeface="STKaiti" charset="0"/>
                <a:cs typeface="STKaiti" charset="0"/>
              </a:rPr>
              <a:t>  </a:t>
            </a:r>
            <a:r>
              <a:rPr lang="zh-CN" altLang="en-US" sz="4400" b="1" dirty="0">
                <a:latin typeface="楷体" pitchFamily="49" charset="-122"/>
                <a:ea typeface="楷体" pitchFamily="49" charset="-122"/>
                <a:cs typeface="STKaiti" charset="0"/>
              </a:rPr>
              <a:t>认识</a:t>
            </a:r>
            <a:endParaRPr lang="en-US" altLang="zh-CN" sz="4400" b="1" dirty="0">
              <a:latin typeface="楷体" pitchFamily="49" charset="-122"/>
              <a:ea typeface="楷体" pitchFamily="49" charset="-122"/>
              <a:cs typeface="STKaiti" charset="0"/>
            </a:endParaRPr>
          </a:p>
          <a:p>
            <a:pPr eaLnBrk="1" hangingPunct="1">
              <a:buFont typeface="Wingdings" charset="0"/>
              <a:buNone/>
            </a:pPr>
            <a:endParaRPr lang="en-US" sz="4400" b="1" dirty="0">
              <a:solidFill>
                <a:srgbClr val="FF0000"/>
              </a:solidFill>
              <a:latin typeface="STKaiti" charset="0"/>
              <a:ea typeface="STKaiti" charset="0"/>
              <a:cs typeface="STKaiti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altLang="zh-CN" sz="4400" b="1" dirty="0" err="1" smtClean="0">
                <a:latin typeface="STKaiti" charset="0"/>
                <a:ea typeface="STKaiti" charset="0"/>
                <a:cs typeface="STKaiti" charset="0"/>
              </a:rPr>
              <a:t>Nĭ</a:t>
            </a:r>
            <a:r>
              <a:rPr lang="en-US" altLang="zh-CN" sz="4400" b="1" dirty="0" smtClean="0">
                <a:latin typeface="STKaiti" charset="0"/>
                <a:ea typeface="STKaiti" charset="0"/>
                <a:cs typeface="STKaiti" charset="0"/>
              </a:rPr>
              <a:t> </a:t>
            </a:r>
            <a:r>
              <a:rPr lang="zh-CN" altLang="en-US" sz="4400" b="1" dirty="0">
                <a:latin typeface="楷体" pitchFamily="49" charset="-122"/>
                <a:ea typeface="楷体" pitchFamily="49" charset="-122"/>
                <a:cs typeface="STKaiti" charset="0"/>
              </a:rPr>
              <a:t>认识</a:t>
            </a:r>
            <a:r>
              <a:rPr lang="en-US" altLang="zh-CN" sz="4400" b="1" dirty="0">
                <a:latin typeface="楷体" pitchFamily="49" charset="-122"/>
                <a:ea typeface="楷体" pitchFamily="49" charset="-122"/>
                <a:cs typeface="STKaiti" charset="0"/>
              </a:rPr>
              <a:t> </a:t>
            </a:r>
            <a:r>
              <a:rPr lang="en-US" altLang="zh-CN" sz="4400" b="1" dirty="0" err="1" smtClean="0">
                <a:latin typeface="STKaiti" charset="0"/>
                <a:ea typeface="STKaiti" charset="0"/>
                <a:cs typeface="STKaiti" charset="0"/>
              </a:rPr>
              <a:t>tā</a:t>
            </a:r>
            <a:r>
              <a:rPr lang="en-US" altLang="zh-CN" sz="4400" b="1" dirty="0" smtClean="0">
                <a:latin typeface="STKaiti" charset="0"/>
                <a:ea typeface="STKaiti" charset="0"/>
                <a:cs typeface="STKaiti" charset="0"/>
              </a:rPr>
              <a:t> ma</a:t>
            </a:r>
            <a:r>
              <a:rPr lang="zh-CN" altLang="en-US" sz="4400" b="1" dirty="0" smtClean="0">
                <a:latin typeface="STKaiti" charset="0"/>
                <a:ea typeface="STKaiti" charset="0"/>
                <a:cs typeface="STKaiti" charset="0"/>
              </a:rPr>
              <a:t>？</a:t>
            </a:r>
            <a:endParaRPr lang="en-US" altLang="zh-CN" sz="4400" b="1" dirty="0">
              <a:latin typeface="STKaiti" charset="0"/>
              <a:ea typeface="STKaiti" charset="0"/>
              <a:cs typeface="STKaiti" charset="0"/>
            </a:endParaRPr>
          </a:p>
          <a:p>
            <a:pPr eaLnBrk="1" hangingPunct="1">
              <a:buFont typeface="Wingdings" charset="0"/>
              <a:buNone/>
            </a:pPr>
            <a:endParaRPr lang="en-US" sz="4400" b="1" dirty="0">
              <a:solidFill>
                <a:srgbClr val="FF0000"/>
              </a:solidFill>
              <a:latin typeface="STKaiti" charset="0"/>
              <a:ea typeface="STKaiti" charset="0"/>
              <a:cs typeface="STKaiti" charset="0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V="1">
            <a:off x="3158836" y="2098964"/>
            <a:ext cx="2159803" cy="949036"/>
          </a:xfrm>
          <a:prstGeom prst="straightConnector1">
            <a:avLst/>
          </a:prstGeom>
          <a:ln w="571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8160328" y="6929"/>
            <a:ext cx="997527" cy="103909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Day 1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85749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381000"/>
            <a:ext cx="7467600" cy="6092825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 smtClean="0">
                <a:latin typeface="Century Schoolbook" charset="0"/>
              </a:rPr>
              <a:t>                  </a:t>
            </a:r>
            <a:r>
              <a:rPr lang="en-US" sz="2800" dirty="0" smtClean="0">
                <a:latin typeface="Century Schoolbook" charset="0"/>
              </a:rPr>
              <a:t> </a:t>
            </a:r>
            <a:r>
              <a:rPr lang="en-US" sz="2800" dirty="0" err="1" smtClean="0">
                <a:latin typeface="Century Schoolbook" charset="0"/>
              </a:rPr>
              <a:t>ōu</a:t>
            </a:r>
            <a:endParaRPr lang="en-US" altLang="zh-CN" sz="2800" dirty="0">
              <a:latin typeface="Century Schoolbook" charset="0"/>
              <a:ea typeface="宋体" charset="0"/>
              <a:cs typeface="宋体" charset="0"/>
            </a:endParaRPr>
          </a:p>
          <a:p>
            <a:r>
              <a:rPr lang="en-US" altLang="zh-CN" sz="4000" b="1" dirty="0" err="1" smtClean="0">
                <a:latin typeface="STKaiti" charset="0"/>
                <a:ea typeface="STKaiti" charset="0"/>
                <a:cs typeface="STKaiti" charset="0"/>
              </a:rPr>
              <a:t>Nĭ</a:t>
            </a:r>
            <a:r>
              <a:rPr lang="en-US" altLang="zh-CN" sz="4000" b="1" dirty="0" smtClean="0">
                <a:latin typeface="STKaiti" charset="0"/>
                <a:ea typeface="STKaiti" charset="0"/>
                <a:cs typeface="STKaiti" charset="0"/>
              </a:rPr>
              <a:t> </a:t>
            </a:r>
            <a:r>
              <a:rPr lang="zh-CN" altLang="en-US" sz="4400" b="1" dirty="0">
                <a:latin typeface="楷体" pitchFamily="49" charset="-122"/>
                <a:ea typeface="楷体" pitchFamily="49" charset="-122"/>
                <a:cs typeface="STKaiti" charset="0"/>
              </a:rPr>
              <a:t>认识欧</a:t>
            </a:r>
            <a:r>
              <a:rPr lang="en-US" altLang="zh-CN" sz="4400" b="1" dirty="0">
                <a:latin typeface="楷体" pitchFamily="49" charset="-122"/>
                <a:ea typeface="楷体" pitchFamily="49" charset="-122"/>
                <a:cs typeface="STKaiti" charset="0"/>
              </a:rPr>
              <a:t> </a:t>
            </a:r>
            <a:r>
              <a:rPr lang="en-US" altLang="zh-CN" sz="4000" b="1" dirty="0" err="1" smtClean="0">
                <a:latin typeface="STKaiti" charset="0"/>
                <a:ea typeface="STKaiti" charset="0"/>
                <a:cs typeface="STKaiti" charset="0"/>
              </a:rPr>
              <a:t>lăoshī</a:t>
            </a:r>
            <a:r>
              <a:rPr lang="en-US" altLang="zh-CN" sz="4000" b="1" dirty="0" smtClean="0">
                <a:latin typeface="STKaiti" charset="0"/>
                <a:ea typeface="STKaiti" charset="0"/>
                <a:cs typeface="STKaiti" charset="0"/>
              </a:rPr>
              <a:t> ma</a:t>
            </a:r>
            <a:r>
              <a:rPr lang="zh-CN" altLang="en-US" sz="4000" b="1" dirty="0" smtClean="0">
                <a:latin typeface="STKaiti" charset="0"/>
                <a:ea typeface="STKaiti" charset="0"/>
                <a:cs typeface="STKaiti" charset="0"/>
              </a:rPr>
              <a:t>？</a:t>
            </a:r>
            <a:endParaRPr lang="en-US" altLang="zh-CN" sz="4000" b="1" dirty="0">
              <a:latin typeface="STKaiti" charset="0"/>
              <a:ea typeface="STKaiti" charset="0"/>
              <a:cs typeface="STKaiti" charset="0"/>
            </a:endParaRPr>
          </a:p>
        </p:txBody>
      </p:sp>
      <p:pic>
        <p:nvPicPr>
          <p:cNvPr id="38915" name="Picture 3" descr="C:\Users\Wu Juan\Pictures\Haitang's birthday-2009-11-08\19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0"/>
            <a:ext cx="55626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椭圆形标注 5"/>
          <p:cNvSpPr/>
          <p:nvPr/>
        </p:nvSpPr>
        <p:spPr>
          <a:xfrm>
            <a:off x="5737014" y="1690255"/>
            <a:ext cx="3308772" cy="1676400"/>
          </a:xfrm>
          <a:prstGeom prst="wedgeEllipseCallout">
            <a:avLst>
              <a:gd name="adj1" fmla="val -89553"/>
              <a:gd name="adj2" fmla="val 70084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 err="1" smtClean="0">
                <a:solidFill>
                  <a:prstClr val="black"/>
                </a:solidFill>
                <a:latin typeface="STKaiti" pitchFamily="2" charset="-122"/>
                <a:ea typeface="STKaiti" pitchFamily="2" charset="-122"/>
              </a:rPr>
              <a:t>Zhè</a:t>
            </a:r>
            <a:r>
              <a:rPr lang="en-US" altLang="zh-CN" sz="2800" b="1" dirty="0" smtClean="0">
                <a:solidFill>
                  <a:prstClr val="black"/>
                </a:solidFill>
                <a:latin typeface="STKaiti" pitchFamily="2" charset="-122"/>
                <a:ea typeface="STKaiti" pitchFamily="2" charset="-122"/>
              </a:rPr>
              <a:t> </a:t>
            </a:r>
            <a:r>
              <a:rPr lang="en-US" altLang="zh-CN" sz="2800" b="1" dirty="0" err="1" smtClean="0">
                <a:solidFill>
                  <a:prstClr val="black"/>
                </a:solidFill>
                <a:latin typeface="STKaiti" pitchFamily="2" charset="-122"/>
                <a:ea typeface="STKaiti" pitchFamily="2" charset="-122"/>
              </a:rPr>
              <a:t>shì</a:t>
            </a:r>
            <a:r>
              <a:rPr lang="en-US" altLang="zh-CN" sz="2800" b="1" dirty="0" smtClean="0">
                <a:solidFill>
                  <a:prstClr val="black"/>
                </a:solidFill>
                <a:latin typeface="STKaiti" pitchFamily="2" charset="-122"/>
                <a:ea typeface="STKaiti" pitchFamily="2" charset="-122"/>
              </a:rPr>
              <a:t> </a:t>
            </a:r>
            <a:r>
              <a:rPr lang="zh-CN" altLang="en-US" sz="2800" b="1" dirty="0" smtClean="0">
                <a:solidFill>
                  <a:prstClr val="black"/>
                </a:solidFill>
                <a:latin typeface="STKaiti" pitchFamily="2" charset="-122"/>
                <a:ea typeface="STKaiti" pitchFamily="2" charset="-122"/>
              </a:rPr>
              <a:t>欧</a:t>
            </a:r>
            <a:r>
              <a:rPr lang="en-US" altLang="zh-CN" sz="2800" b="1" dirty="0" smtClean="0">
                <a:solidFill>
                  <a:prstClr val="black"/>
                </a:solidFill>
                <a:latin typeface="STKaiti" pitchFamily="2" charset="-122"/>
                <a:ea typeface="STKaiti" pitchFamily="2" charset="-122"/>
              </a:rPr>
              <a:t> </a:t>
            </a:r>
            <a:r>
              <a:rPr lang="en-US" altLang="zh-CN" sz="2800" b="1" dirty="0" err="1" smtClean="0">
                <a:solidFill>
                  <a:prstClr val="black"/>
                </a:solidFill>
                <a:latin typeface="STKaiti" pitchFamily="2" charset="-122"/>
                <a:ea typeface="STKaiti" pitchFamily="2" charset="-122"/>
              </a:rPr>
              <a:t>lăoshī</a:t>
            </a:r>
            <a:r>
              <a:rPr lang="zh-CN" altLang="en-US" sz="2800" b="1" dirty="0" smtClean="0">
                <a:solidFill>
                  <a:prstClr val="black"/>
                </a:solidFill>
                <a:latin typeface="STKaiti" pitchFamily="2" charset="-122"/>
                <a:ea typeface="STKaiti" pitchFamily="2" charset="-122"/>
              </a:rPr>
              <a:t>！</a:t>
            </a:r>
            <a:endParaRPr lang="en-US" sz="2800" b="1" dirty="0">
              <a:solidFill>
                <a:srgbClr val="000090"/>
              </a:solidFill>
              <a:latin typeface="STKaiti" pitchFamily="2" charset="-122"/>
              <a:ea typeface="STKaiti" pitchFamily="2" charset="-122"/>
            </a:endParaRPr>
          </a:p>
        </p:txBody>
      </p:sp>
      <p:sp>
        <p:nvSpPr>
          <p:cNvPr id="5" name="Oval 4"/>
          <p:cNvSpPr/>
          <p:nvPr/>
        </p:nvSpPr>
        <p:spPr>
          <a:xfrm>
            <a:off x="8160328" y="6929"/>
            <a:ext cx="997527" cy="103909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Day 1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22945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8455" y="640080"/>
            <a:ext cx="7467600" cy="5940425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3600" b="1" dirty="0" smtClean="0">
                <a:latin typeface="STKaiti" charset="0"/>
                <a:ea typeface="STKaiti" charset="0"/>
                <a:cs typeface="STKaiti" charset="0"/>
              </a:rPr>
              <a:t>N</a:t>
            </a:r>
            <a:r>
              <a:rPr lang="en-US" altLang="zh-CN" sz="3600" b="1" dirty="0" err="1" smtClean="0">
                <a:latin typeface="STKaiti" charset="0"/>
                <a:ea typeface="STKaiti" charset="0"/>
                <a:cs typeface="STKaiti" charset="0"/>
              </a:rPr>
              <a:t>ĭ</a:t>
            </a:r>
            <a:r>
              <a:rPr lang="en-US" altLang="zh-CN" sz="3600" b="1" dirty="0" smtClean="0">
                <a:latin typeface="STKaiti" charset="0"/>
                <a:ea typeface="STKaiti" charset="0"/>
                <a:cs typeface="STKaiti" charset="0"/>
              </a:rPr>
              <a:t> </a:t>
            </a:r>
            <a:r>
              <a:rPr lang="zh-CN" altLang="en-US" sz="3600" b="1" dirty="0" smtClean="0">
                <a:latin typeface="楷体" pitchFamily="49" charset="-122"/>
                <a:ea typeface="楷体" pitchFamily="49" charset="-122"/>
                <a:cs typeface="STKaiti" charset="0"/>
              </a:rPr>
              <a:t>认识</a:t>
            </a:r>
            <a:r>
              <a:rPr lang="en-US" altLang="zh-CN" sz="3600" b="1" dirty="0" smtClean="0">
                <a:latin typeface="楷体" pitchFamily="49" charset="-122"/>
                <a:ea typeface="楷体" pitchFamily="49" charset="-122"/>
                <a:cs typeface="STKaiti" charset="0"/>
              </a:rPr>
              <a:t> </a:t>
            </a:r>
            <a:r>
              <a:rPr lang="en-US" altLang="zh-CN" sz="3600" b="1" dirty="0" err="1" smtClean="0">
                <a:latin typeface="STKaiti" charset="0"/>
                <a:ea typeface="STKaiti" charset="0"/>
                <a:cs typeface="STKaiti" charset="0"/>
              </a:rPr>
              <a:t>bú</a:t>
            </a:r>
            <a:r>
              <a:rPr lang="en-US" altLang="zh-CN" sz="3600" b="1" dirty="0" smtClean="0">
                <a:latin typeface="STKaiti" charset="0"/>
                <a:ea typeface="STKaiti" charset="0"/>
                <a:cs typeface="STKaiti" charset="0"/>
              </a:rPr>
              <a:t> 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  <a:cs typeface="STKaiti" charset="0"/>
              </a:rPr>
              <a:t>认识</a:t>
            </a:r>
            <a:r>
              <a:rPr lang="zh-CN" altLang="en-US" sz="3600" b="1" dirty="0" smtClean="0">
                <a:latin typeface="STKaiti" charset="0"/>
                <a:ea typeface="STKaiti" charset="0"/>
                <a:cs typeface="STKaiti" charset="0"/>
              </a:rPr>
              <a:t>姚</a:t>
            </a:r>
            <a:r>
              <a:rPr lang="zh-CN" altLang="en-US" sz="3600" b="1" dirty="0">
                <a:latin typeface="STKaiti" charset="0"/>
                <a:ea typeface="STKaiti" charset="0"/>
                <a:cs typeface="STKaiti" charset="0"/>
              </a:rPr>
              <a:t>明</a:t>
            </a:r>
            <a:r>
              <a:rPr lang="zh-CN" altLang="en-US" sz="3600" b="1" dirty="0" smtClean="0">
                <a:latin typeface="STKaiti" charset="0"/>
                <a:ea typeface="STKaiti" charset="0"/>
                <a:cs typeface="STKaiti" charset="0"/>
              </a:rPr>
              <a:t>？</a:t>
            </a:r>
            <a:endParaRPr lang="en-US" altLang="zh-TW" sz="3600" b="1" dirty="0">
              <a:latin typeface="STKaiti" charset="0"/>
              <a:ea typeface="STKaiti" charset="0"/>
              <a:cs typeface="STKaiti" charset="0"/>
            </a:endParaRPr>
          </a:p>
          <a:p>
            <a:pPr>
              <a:buFont typeface="Wingdings" charset="0"/>
              <a:buNone/>
            </a:pPr>
            <a:endParaRPr lang="en-US" altLang="zh-CN" sz="3600" b="1" dirty="0">
              <a:latin typeface="STKaiti" charset="0"/>
              <a:ea typeface="STKaiti" charset="0"/>
              <a:cs typeface="STKaiti" charset="0"/>
            </a:endParaRPr>
          </a:p>
          <a:p>
            <a:pPr>
              <a:buFont typeface="Wingdings" charset="0"/>
              <a:buNone/>
            </a:pPr>
            <a:endParaRPr lang="en-US" altLang="zh-CN" sz="3600" b="1" dirty="0" smtClean="0">
              <a:latin typeface="STKaiti" charset="0"/>
              <a:ea typeface="STKaiti" charset="0"/>
              <a:cs typeface="STKaiti" charset="0"/>
            </a:endParaRPr>
          </a:p>
          <a:p>
            <a:pPr>
              <a:buFont typeface="Wingdings" charset="0"/>
              <a:buNone/>
            </a:pPr>
            <a:endParaRPr lang="en-US" altLang="zh-CN" sz="3600" b="1" dirty="0">
              <a:latin typeface="STKaiti" charset="0"/>
              <a:ea typeface="STKaiti" charset="0"/>
              <a:cs typeface="STKaiti" charset="0"/>
            </a:endParaRPr>
          </a:p>
          <a:p>
            <a:pPr marL="0" indent="0">
              <a:buNone/>
            </a:pPr>
            <a:r>
              <a:rPr lang="zh-CN" altLang="en-US" sz="3600" b="1" dirty="0" smtClean="0">
                <a:latin typeface="STKaiti" charset="0"/>
                <a:ea typeface="STKaiti" charset="0"/>
                <a:cs typeface="STKaiti" charset="0"/>
              </a:rPr>
              <a:t>N</a:t>
            </a:r>
            <a:r>
              <a:rPr lang="en-US" altLang="zh-CN" sz="3600" b="1" dirty="0" err="1" smtClean="0">
                <a:latin typeface="STKaiti" charset="0"/>
                <a:ea typeface="STKaiti" charset="0"/>
                <a:cs typeface="STKaiti" charset="0"/>
              </a:rPr>
              <a:t>ĭ</a:t>
            </a:r>
            <a:r>
              <a:rPr lang="en-US" altLang="zh-CN" sz="3600" b="1" dirty="0" smtClean="0">
                <a:latin typeface="STKaiti" charset="0"/>
                <a:ea typeface="STKaiti" charset="0"/>
                <a:cs typeface="STKaiti" charset="0"/>
              </a:rPr>
              <a:t> 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  <a:cs typeface="STKaiti" charset="0"/>
              </a:rPr>
              <a:t>认识</a:t>
            </a:r>
            <a:r>
              <a:rPr lang="en-US" altLang="zh-CN" sz="3600" b="1" dirty="0">
                <a:latin typeface="楷体" pitchFamily="49" charset="-122"/>
                <a:ea typeface="楷体" pitchFamily="49" charset="-122"/>
                <a:cs typeface="STKaiti" charset="0"/>
              </a:rPr>
              <a:t> </a:t>
            </a:r>
            <a:r>
              <a:rPr lang="en-US" altLang="zh-CN" sz="3600" b="1" dirty="0" err="1" smtClean="0">
                <a:latin typeface="STKaiti" charset="0"/>
                <a:ea typeface="STKaiti" charset="0"/>
                <a:cs typeface="STKaiti" charset="0"/>
              </a:rPr>
              <a:t>bú</a:t>
            </a:r>
            <a:r>
              <a:rPr lang="en-US" altLang="zh-CN" sz="3600" b="1" dirty="0" smtClean="0">
                <a:latin typeface="STKaiti" charset="0"/>
                <a:ea typeface="STKaiti" charset="0"/>
                <a:cs typeface="STKaiti" charset="0"/>
              </a:rPr>
              <a:t> 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  <a:cs typeface="STKaiti" charset="0"/>
              </a:rPr>
              <a:t>认识</a:t>
            </a:r>
            <a:r>
              <a:rPr lang="zh-CN" altLang="en-US" sz="3600" b="1" dirty="0" smtClean="0">
                <a:latin typeface="STKaiti" charset="0"/>
                <a:ea typeface="STKaiti" charset="0"/>
                <a:cs typeface="STKaiti" charset="0"/>
              </a:rPr>
              <a:t>李小龙</a:t>
            </a:r>
            <a:r>
              <a:rPr lang="zh-CN" altLang="en-US" sz="3600" b="1" dirty="0">
                <a:latin typeface="STKaiti" charset="0"/>
                <a:ea typeface="STKaiti" charset="0"/>
                <a:cs typeface="STKaiti" charset="0"/>
              </a:rPr>
              <a:t>？</a:t>
            </a:r>
            <a:endParaRPr lang="en-US" altLang="zh-CN" sz="3600" b="1" dirty="0">
              <a:latin typeface="STKaiti" charset="0"/>
              <a:ea typeface="STKaiti" charset="0"/>
              <a:cs typeface="STKaiti" charset="0"/>
            </a:endParaRPr>
          </a:p>
          <a:p>
            <a:endParaRPr lang="en-US" dirty="0">
              <a:latin typeface="Century Schoolbook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02870" y="1239123"/>
            <a:ext cx="1489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>
                <a:solidFill>
                  <a:prstClr val="black"/>
                </a:solidFill>
                <a:latin typeface="Century Schoolbook"/>
                <a:ea typeface="新細明體"/>
              </a:rPr>
              <a:t>Yáo</a:t>
            </a:r>
            <a:r>
              <a:rPr lang="en-US" altLang="zh-TW" dirty="0">
                <a:solidFill>
                  <a:prstClr val="black"/>
                </a:solidFill>
                <a:latin typeface="Century Schoolbook"/>
                <a:ea typeface="新細明體"/>
              </a:rPr>
              <a:t> </a:t>
            </a:r>
            <a:r>
              <a:rPr lang="en-US" altLang="zh-TW" dirty="0" err="1">
                <a:solidFill>
                  <a:prstClr val="black"/>
                </a:solidFill>
                <a:latin typeface="Century Schoolbook"/>
                <a:ea typeface="新細明體"/>
              </a:rPr>
              <a:t>Míng</a:t>
            </a:r>
            <a:endParaRPr lang="en-US" altLang="zh-TW" dirty="0">
              <a:solidFill>
                <a:prstClr val="black"/>
              </a:solidFill>
              <a:latin typeface="Century Schoolbook"/>
              <a:ea typeface="新細明體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115" y="3806226"/>
            <a:ext cx="1793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>
                <a:solidFill>
                  <a:prstClr val="black"/>
                </a:solidFill>
                <a:latin typeface="Century Schoolbook"/>
                <a:ea typeface="新細明體"/>
              </a:rPr>
              <a:t>Lĭ</a:t>
            </a:r>
            <a:r>
              <a:rPr lang="en-US" altLang="zh-TW" dirty="0">
                <a:solidFill>
                  <a:prstClr val="black"/>
                </a:solidFill>
                <a:latin typeface="Century Schoolbook"/>
                <a:ea typeface="新細明體"/>
              </a:rPr>
              <a:t>   </a:t>
            </a:r>
            <a:r>
              <a:rPr lang="en-US" altLang="zh-TW" dirty="0" err="1">
                <a:solidFill>
                  <a:prstClr val="black"/>
                </a:solidFill>
                <a:latin typeface="Century Schoolbook"/>
                <a:ea typeface="新細明體"/>
              </a:rPr>
              <a:t>Xiăolóng</a:t>
            </a:r>
            <a:endParaRPr lang="en-US" altLang="zh-TW" dirty="0">
              <a:solidFill>
                <a:prstClr val="black"/>
              </a:solidFill>
              <a:latin typeface="Century Schoolbook"/>
              <a:ea typeface="新細明體"/>
            </a:endParaRPr>
          </a:p>
        </p:txBody>
      </p:sp>
      <p:pic>
        <p:nvPicPr>
          <p:cNvPr id="5" name="Picture 4" descr="bruce-lee-nunchucks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509" y="4175558"/>
            <a:ext cx="2479546" cy="1813762"/>
          </a:xfrm>
          <a:prstGeom prst="rect">
            <a:avLst/>
          </a:prstGeom>
        </p:spPr>
      </p:pic>
      <p:pic>
        <p:nvPicPr>
          <p:cNvPr id="7" name="Picture 6" descr="yaoming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749" y="764460"/>
            <a:ext cx="2413213" cy="180991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8174183" y="-6926"/>
            <a:ext cx="997527" cy="103909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Day 1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24899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83</Words>
  <Application>Microsoft Macintosh PowerPoint</Application>
  <PresentationFormat>On-screen Show (4:3)</PresentationFormat>
  <Paragraphs>36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Communicative Activity 1  认识 Q &amp; 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Western Kentucky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Communicative Activity 1  认识 Q &amp; A</dc:title>
  <dc:creator>Ke Peng</dc:creator>
  <cp:lastModifiedBy>Meng Yeh</cp:lastModifiedBy>
  <cp:revision>2</cp:revision>
  <dcterms:created xsi:type="dcterms:W3CDTF">2012-10-06T02:26:19Z</dcterms:created>
  <dcterms:modified xsi:type="dcterms:W3CDTF">2013-01-10T17:02:58Z</dcterms:modified>
</cp:coreProperties>
</file>